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1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F4313-4B13-4AE9-8513-2D002FBADB0F}" type="datetimeFigureOut">
              <a:rPr lang="fr-CA" smtClean="0"/>
              <a:t>2011-03-21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1B2EC-04CD-4447-A0D1-86355CBAEDA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95040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F4313-4B13-4AE9-8513-2D002FBADB0F}" type="datetimeFigureOut">
              <a:rPr lang="fr-CA" smtClean="0"/>
              <a:t>2011-03-21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1B2EC-04CD-4447-A0D1-86355CBAEDA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32498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F4313-4B13-4AE9-8513-2D002FBADB0F}" type="datetimeFigureOut">
              <a:rPr lang="fr-CA" smtClean="0"/>
              <a:t>2011-03-21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1B2EC-04CD-4447-A0D1-86355CBAEDA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88502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F4313-4B13-4AE9-8513-2D002FBADB0F}" type="datetimeFigureOut">
              <a:rPr lang="fr-CA" smtClean="0"/>
              <a:t>2011-03-21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1B2EC-04CD-4447-A0D1-86355CBAEDA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48731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F4313-4B13-4AE9-8513-2D002FBADB0F}" type="datetimeFigureOut">
              <a:rPr lang="fr-CA" smtClean="0"/>
              <a:t>2011-03-21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1B2EC-04CD-4447-A0D1-86355CBAEDA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39587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F4313-4B13-4AE9-8513-2D002FBADB0F}" type="datetimeFigureOut">
              <a:rPr lang="fr-CA" smtClean="0"/>
              <a:t>2011-03-21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1B2EC-04CD-4447-A0D1-86355CBAEDA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03586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F4313-4B13-4AE9-8513-2D002FBADB0F}" type="datetimeFigureOut">
              <a:rPr lang="fr-CA" smtClean="0"/>
              <a:t>2011-03-21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1B2EC-04CD-4447-A0D1-86355CBAEDA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69743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F4313-4B13-4AE9-8513-2D002FBADB0F}" type="datetimeFigureOut">
              <a:rPr lang="fr-CA" smtClean="0"/>
              <a:t>2011-03-21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1B2EC-04CD-4447-A0D1-86355CBAEDA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57323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F4313-4B13-4AE9-8513-2D002FBADB0F}" type="datetimeFigureOut">
              <a:rPr lang="fr-CA" smtClean="0"/>
              <a:t>2011-03-21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1B2EC-04CD-4447-A0D1-86355CBAEDA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25103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F4313-4B13-4AE9-8513-2D002FBADB0F}" type="datetimeFigureOut">
              <a:rPr lang="fr-CA" smtClean="0"/>
              <a:t>2011-03-21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1B2EC-04CD-4447-A0D1-86355CBAEDA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20331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F4313-4B13-4AE9-8513-2D002FBADB0F}" type="datetimeFigureOut">
              <a:rPr lang="fr-CA" smtClean="0"/>
              <a:t>2011-03-21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1B2EC-04CD-4447-A0D1-86355CBAEDA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78227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F4313-4B13-4AE9-8513-2D002FBADB0F}" type="datetimeFigureOut">
              <a:rPr lang="fr-CA" smtClean="0"/>
              <a:t>2011-03-21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1B2EC-04CD-4447-A0D1-86355CBAEDA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1047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Rectangle 3"/>
          <p:cNvSpPr/>
          <p:nvPr/>
        </p:nvSpPr>
        <p:spPr>
          <a:xfrm>
            <a:off x="2051720" y="1340768"/>
            <a:ext cx="1728192" cy="360040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400" dirty="0" smtClean="0"/>
              <a:t>Mauvaise réponse !</a:t>
            </a:r>
            <a:endParaRPr lang="fr-CA" sz="1400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5364088" y="1844824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6752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3</Words>
  <Application>Microsoft Office PowerPoint</Application>
  <PresentationFormat>Affichage à l'écran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pc</dc:creator>
  <cp:lastModifiedBy>pc</cp:lastModifiedBy>
  <cp:revision>3</cp:revision>
  <dcterms:created xsi:type="dcterms:W3CDTF">2011-03-21T19:40:38Z</dcterms:created>
  <dcterms:modified xsi:type="dcterms:W3CDTF">2011-03-21T22:57:19Z</dcterms:modified>
</cp:coreProperties>
</file>